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08062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10" d="100"/>
          <a:sy n="110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0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1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0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4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49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9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0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5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3721C-A2C6-3C42-B3EE-D5657C85BB06}" type="datetimeFigureOut">
              <a:rPr lang="en-US" smtClean="0"/>
              <a:t>4/1/22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F5445-5F81-1146-8C52-D7B43B7F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6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33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Flack</dc:creator>
  <cp:lastModifiedBy>Guy Flack</cp:lastModifiedBy>
  <cp:revision>3</cp:revision>
  <dcterms:created xsi:type="dcterms:W3CDTF">2019-07-30T14:14:09Z</dcterms:created>
  <dcterms:modified xsi:type="dcterms:W3CDTF">2022-04-01T12:53:51Z</dcterms:modified>
</cp:coreProperties>
</file>